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– 3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3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 మనసారా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ఆటలతో పాటలతో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Maimarachi Manasaaraa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Aatalatho Paatalatho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శాలలో చేరి క్రీస్తుని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Shaalalo Cheri Kreesthuni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సందడే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Sadadi Sandade Sandadi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 (4)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అర్ధరాత్రిలో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చుక్కను చూచి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Ardharaathrilo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Chukkanu Choochi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చూపగ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 విడిచి సందడి చేద్దామా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Choopaga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Vidichi Sandadi Cheddaamaa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 మదినిండా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పుట్టేనని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Maimarachi Madinindaa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Puttenani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శాలలో చేరి క్రీస్తుని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Shaalalo Cheri Kreesthuni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సందడే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Sadadi Sandade Sandadi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చేద్దామా – సంతోషిద్దామా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Cheddaamaa – Santhoshiddaamaa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Puttenani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రాజును చూచి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హృదయమార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Raajunu Choochi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Hrudayamaara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కానుకలిచ్చి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సందడి చేద్దామా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Kaanukalichchi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Sandadi Cheddaamaa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 మనసిచ్చి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పుట్టేనని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Maimarachi Manasichchi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Puttenani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శాలలో చేరి క్రీస్తుని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సంతోషించి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Shaalalo Cheri Kreesthuni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Santhoshinchi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సందడే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Sadadi Sandade Sandadi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 (8)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వేద్దామా – గానము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పుట్టేనని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Veddaamaa – Gaanamu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Puttenani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మారాజు పుట్టేనని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చేద్దామా – సంతోషిద్దామా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Maaraaju Puttenani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Cheddaamaa – Santhoshiddaamaa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మారాజు పుట్టేనని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సందడి చేద్దామా…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Maaraaju Puttenani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Sandadi Cheddaamaa…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సందడే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Sadadi Sandade Sandadi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సందడి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Sandadi (4)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బెత్లహేములో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పశుశాలలో సందడి 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Bethlahemulo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Pashushaalalo Sandadi 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దూతలతో చేరి సందడి చేద్దామా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గొల్లలతో చూచి సందడి చేద్దామా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Doothalatho Cheri Sandadi Cheddaamaa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Gollalatho Choochi Sandadi Cheddaamaa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2026-02-25T09:29:09Z</dcterms:created>
  <dcterms:modified xsi:type="dcterms:W3CDTF">2026-02-25T09:29:09Z</dcterms:modified>
</cp:coreProperties>
</file>