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నను ధైర్యపరచును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మాటలే నన్నాదరించును (2)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Nanu Dhairyaparachunu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Maatale Nannaadharinchunu (2)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స్తుతి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Sthuthi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సంకీర్తన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Sankeerthana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సంకీర్తన స్తుతి స్తోత్రార్పణ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Sankeerthana Sthuthi Sthothraarpana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మాటలో కరుణ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చూపులో ఆదరణ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Maatalo Karuna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Choopulo Aadharana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కుడి చేతిలో దీవెన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Kudi Chethilo Deevna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నిత్యానుబంధము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జీవిత గమ్యము (2)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Nithyaanubandhamu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Jeevitha Gamyamu (2)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జలములలో నే వెళ్లినా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నడిచినా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Jalamulalo Ne Vellinaa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Agnilo Nadachinaa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 గాలులే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 తుఫానే చెలరేగినా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 Gaalule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 Thuphaane Chelareginaa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2026-02-25T08:37:05Z</dcterms:created>
  <dcterms:modified xsi:type="dcterms:W3CDTF">2026-02-25T08:37:05Z</dcterms:modified>
</cp:coreProperties>
</file>