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 క్రీస్తునకు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 Kreesthunaku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ఆదికాలము నాబ్ర - హాము శారా లెంతో - నీ దయలో O88 యిల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నెగడినట్టు = ఈ దీన దంపతులు - బ్రతుకుటకు - నీ దయారసమొస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Aadikaalamu Naabra - Haamu Shaaraa Lentho - Nee Dayalo O88 Yila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Negadinattu = Ee Deena Dampathulu - Brathukutaku - Nee Dayaarasamosa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 - మక్షయుండా ||జయ||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 - Makshayundaa ||Jaya||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సంతానము గాంచి - సద్భక్తిలో బుద్ధి - మంతులై క్రైస్తవ - మతము 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అంత్యపర్యంతంబు - నణుంకువగం నా - ద్యంత రహితుండ స-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Santhaanamu Gaanchi - Sadbhakthilo Buddhi - Manthulai Kraisthava - Mathamu 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Anthyaparyanthambu - Nanungkuvagan Naa - Dyantha Rahithunda Sa-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హాయ మిమ్ము ||జయ||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Haaya Mimmu ||Jaya||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కర్తయైన క్రీస్తు - కరుణయు దేవుని - పరమపూర్ణ (ప్రేమ - ప్రబలము 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సురుచిరం బగు పరి - శుద్ధాత్ము నైక్యత - కలుగుంగాక - తుల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Karthayaina Kreesthu - Karunayu Devuni - Paramapoorna (Prema - Prabalamu 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Suruchiran Bagu Pari - Shuddhaathmu Naikyatha - Kalugunggaaka - Thula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కనిశము ||జయః||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Kanishamu ||Jayah||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 క్రీస్తునకు - మహిత శుభవార్తునకు - మంగళము త్రిత్వస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మాన్వితునకు = మంగళము దూత జన - మకుట మగు ప్రభువునకు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 Kreesthunaku - Mahitha Shubhavaarthunaku - Manggalamu Thrithvasa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Maanvithunaku = Manggalamu Dootha Jana - Makuta Magu Prabhuvunaku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 వేదాంత - మాన్యునకును - జయ మంగళము - సదా శుభ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 ||జయ||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 Vedaantha - Maanyunakunu - Jaya Manggalamu - Sadaa Shubha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 ||Jaya||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కానాకుం జనుదెంచి - కల్యాణమును మహిమ - గా నొనరప్పను నీరు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గాంచి ద్రాక్షా = పానముగ మార్చి నీ - ప్రథమాద్భుత ప్రతిష్ట - భూనుతుండ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Kaanaakun Janudenchi - Kalyaanamunu Mahima - Gaa Nonarappanu Neeru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Gaanchi Draakshaa = Paanamuga Maarchi Nee - Prathamaadbhutha Prathishta - Bhoonuthunda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తెల్పితివి - మానితముగా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Thelpithivi - Maanithamugaa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సంఘమునకు - నిత్యమైన వివా - హైకత్వమునకుం దగు - నెచ్చరికగాం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గైకొనెడి నీ సేవక వరుల పరిణయము నీ కరుణచే ధరను నిముడుగాక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Sangghamunaku - Nithyamaina Vivaa - Haikathvamunakun Dagu - Nechcharikagaan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Gaikonedi Nee Sevaka Varula Parinayamu Nee Karunache Dharanu Nimudugaaka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||Jaya||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పప్రేమానుబంధమునం - యీ దంపతులు - వేమారు నీ మహిమ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భువిని = కామాదులను గెల్చి - కైవల్య పురమునకు - క్షేమ మగు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Papremaanubandhamunan - Yee Dampathulu - Vemaaru Nee Mahima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Bhuvini = Kaamaadulanu Gelchi - Kaivalya Puramunaku - Kshema Magu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కృపనిచ్చి - చేరనిమ్ము ||జయ||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Krupanichchi - Cheranimmu ||Jaya||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2026-08-11T18:45:29Z</dcterms:created>
  <dcterms:modified xsi:type="dcterms:W3CDTF">2026-08-11T18:45:29Z</dcterms:modified>
</cp:coreProperties>
</file>