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ద్రాక్షావల్లివి నీవైతే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 Vallivi Neevaithe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ద్రాక్షావల్లివి నీవైతే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తీగెగ నేను ఎదిగితిని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 Vallivi Neevaithe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Theegegaa Nenu Edigithini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తోటలో నే నాటబడితి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ధన్యత ఈ మహిలో – (2)        ||ద్రాక్షా||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Thotalo Ne Naatabadithi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Dhanyatha Ee Mahilo – (2)        ||Draakshaa||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 గాలులు వీచగా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 కిరణాలు ప్రసరించగా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 Gaalulu Veechagaa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 Kiranaalu Prasarinchagaa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సూర్యుని నిజ కాంతిలోన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తేజరిల్లెడి బ్రతుకు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Sooryuni Nija Kaanthilona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Thejarilledi Brathuku Thoda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తోటలో విరివిగ పెరిగి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యోరన నిలిచితిని – (2)        ||ద్రాక్షా||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Thotalo Viriviga Perigi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Yorana Nilichithini – (2)        ||Draakshaa||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కొమ్మ కొమ్మను 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తీగలెన్నో అగుపించెనే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Komma Kommanu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Theegalenno Agupinchene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మాటున తీగె గావున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మొలవనున్నవి ఫలములెన్నో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Maatuna Theege Gaapuna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Molavanunnavi Phalamulenno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నిలిచె అందులో ఫలితము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కలిగె స్నేహము యేసునితో – (2)        ||ద్రాక్షా||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 Andulo Phalithamu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Kalige Snehamu Yesunitho – (2)        ||Draakshaa||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2026-02-25T09:32:42Z</dcterms:created>
  <dcterms:modified xsi:type="dcterms:W3CDTF">2026-02-25T09:32:42Z</dcterms:modified>
</cp:coreProperties>
</file>