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రాజుగా వచ్చుచున్నాడు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Raajugaa Vachchuchunnaadu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యేసురాజు వచ్చుచుండె హల్లెలూయ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ప్రభుల ప్రభువు వచ్చుచుండె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Yesuraaju Vachchuchunde Hallelooya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Prabhula Prabhuvu Vachchuchunde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ఆర్భాటముతో అరుదెంచెను – బూరధ్వనితో ఏతెంచెను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శరీరం దాల్చెదము మహిమలో నిత్యం నివసించెదము        ||హ||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Aarbhaatamutho Arudenchenu – Booradhvanitho Ethenchenu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Shareeran Daalchedamu Mahimalo Nithyan Nivasinchedamu        ||Ha||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బహుమానములు ఎన్నోతెచ్చున్ బహుగా తెచ్చున్ నా కొరకు ఆయనే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కన్నీరంతా తుడుచును తానే కన్నతండ్రిగా నన్ను ఆదరించును        ||హ||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Bahumaanamulu Ennothechchun Bahugaa Thechchun Naa Koraku 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Kanneeranthaa Thuduchunu Thaane Kannathandrigaa Nannu Aadarinchunu        ||Ha||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మహదానందమే – ఆహాహా ఆనందమే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ఆనందమే – యేసతో నిత్యం మహదానందమే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Mahadaanandame – Aahaahaa 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Aanandame – Yesatho Nithyan Mahadaanandame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2026-08-24T10:17:40Z</dcterms:created>
  <dcterms:modified xsi:type="dcterms:W3CDTF">2026-08-24T10:17:40Z</dcterms:modified>
</cp:coreProperties>
</file>