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దేవుని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Devuni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కర్త మనయందును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 ముంచెను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Kartha Manayamdunu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 Mumchenu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కృపా ప్రేమలు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 ముండును.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Krupaa Premalu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 Mumdunu.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దైవ ఘన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జాటుచుండుండి యిల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Daiva Ghana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Jaatuchumdumdi Yila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కృపా ప్రేమలు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 ముండును.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Krupaa Premalu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 Mumdunu.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కృపగల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సర్వదా నుతించుండి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Krupagala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Sarvadaa Nuthimchumdi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కృపా ప్రేమలు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 ముండును.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Krupaa Premalu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 Mumdunu.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సర్వశక్తుండాయనే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సర్వదా చాటించుండి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Sarvashakthumdaayane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Sarvadaa Chaatimchumdi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కృపా ప్రేమలు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 ముండును.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Krupaa Premalu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 Mumdunu.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పగటి నేలునట్లు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సూర్యుని సృజించెను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Pagati Nelunatlu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Sooryuni Srujimchenu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కృపా ప్రేమలు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 ముండును.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Krupaa Premalu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 Mumdunu.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సర్వజీవకోటిని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బ్రోచు దేవు డెన్నండు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Sarvajeevakotini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Brochu Devu Dennamdu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కృపా ప్రేమలు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 ముండును.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Krupaa Premalu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 Mumdunu.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2026-08-11T18:41:33Z</dcterms:created>
  <dcterms:modified xsi:type="dcterms:W3CDTF">2026-08-11T18:41:33Z</dcterms:modified>
</cp:coreProperties>
</file>