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స్తుతించెదను నిన్ను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Sthuthinchedanu Ninnu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స్తుతించెదను – నిన్ను నేను మనసారా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భజించెదను – నేను నిన్ను దినదినము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Sthuthinchedanu – Ninnu Nenu Manasaaraa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Bhaijinchedanu – Nenu Ninnu Dinadinamu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స్తోత్రార్హుడవు నీవే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 నీ కర్పించెదను (2)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Sthothraarhudavu Neeve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 Nee Karpinchedanu (2)  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పూజార్హుడవు పవిత్రుడవు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క్షమియించె మిత్రుడవు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Poojaarhudavu Pavithrudavu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Kshamiyinche Mithrudavu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చేర్చి ఫలములిచ్చె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పావనుడగు మా ప్రభువు నీవే (2)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Cherchi Phalamulichche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Paavanudagu Maa Prabhuvu Neeve (2)  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కనికరములు గల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జూపి కనికరించు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Kanikaramulu Gala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Joopi Kanikarinchu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రెప్ప వలె కాపాడు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కడవరకు మమ్ము కావుమయ్య (2)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Reppa Vale Kaapaadu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Kadavaraku Mammu Kaavumayaa (2)  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సర్వశక్తి గల మా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సజీవ సాక్షిగా చేయుమయా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Sarvashakthi Gala Maa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Sajeeva Saakshigaa Cheyumayaa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స్థిరపరచి మమ్ము బలపరుచు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నీకే స్తోత్రాలర్పింతును (2)        ||స్తుతించెదను||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Sthiraparachi Mammu Balaparachu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Neeke Sthothraalarpinthun (2)          ||Sthuthinchedanu||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2026-02-25T08:37:28Z</dcterms:created>
  <dcterms:modified xsi:type="dcterms:W3CDTF">2026-02-25T08:37:28Z</dcterms:modified>
</cp:coreProperties>
</file>