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ఎల్లపుడు సోత్రం నీకేనయ్యా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Ellappudu Sthothram Neekenayyaa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ఎల్లపుడు సోత్రం నీకేనయ్యా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Ellapudu Sthothram Neekenayyaa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ఎనలేని దైవమా నీకేనయ్యా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Enaleni Daivamaa Neekenayyaa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ఏది జరిగినా స్తోత్రమయ్యా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Edi Jariginaa Sthothramayyaa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ఎవరు విడిచినా స్తోత్రమయ్యా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Evaru Vidichinaa Sthothramayyaa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స్తోత్రం స్తోత్రం     ||ఎల్లపుడు||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Sthothram Sthothram     ||Ellapudu||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నీతి దైవమా స్తోత్రమయ్యా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Neethi Daivamaa Sthothramayyaa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విజయవంతుడా స్తోత్రమయ్యా(2)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Vijayavanthudaa Sthothramayyaa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స్తోత్రం స్తోత్రం     ||ఎల్లపుడు||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Sthothram Sthothram     ||Ellapudu||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వెదకి వచ్చితివే స్తొత్రమయ్యా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Vedaki Vacchithive Sthothramayyaa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వేదన తీసితివే స్తోత్రమయ్యా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Vedana Theesithive Sthothramayyaa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స్తోత్రం స్తోత్రం     ||ఎల్లపుడు||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Sthothram Sthothram     ||Ellapudu||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నన్ను చూచితివే స్తోత్రమయ్యా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Nannu Choochithive Sthothramayyaa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కన్నీరు తుడిచితివే స్తోత్రమయ్యా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Kanneeru Thudichithive Sthothramayyaa (2)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స్తోత్రం స్తోత్రం     ||ఎల్లపుడు||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Sthothram Sthothram     ||Ellapudu||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అనాది దైవమా స్తోత్రమయ్యా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Anaadi Daivamaa Sthothramayyaa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అధిపతి అయినవాడా స్తోత్రమయ్యా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Adhipathi Ayinavaadaa Sthothramayyaa (2)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స్తోత్రం స్తోత్రం     ||ఎల్లపుడు||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Sthothram Sthothram     ||Ellapudu||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నిత్యరాజువా స్తోత్రమయ్యా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Nithyaraajuvaa Sthothramayyaa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సత్య దైవమా స్తోత్రమయ్యా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Sathya Daivamaa Sthothramayyaa (2)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స్తోత్రం స్తోత్రం     ||ఎల్లపుడు||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Sthothram Sthothram     ||Ellapudu||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2026-10-12T19:12:23Z</dcterms:created>
  <dcterms:modified xsi:type="dcterms:W3CDTF">2026-10-12T19:12:23Z</dcterms:modified>
</cp:coreProperties>
</file>