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నా స్నేహితుడు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అరచేతిలో నను దాచినవాడు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నన్ను మరువనివాడు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Arachethilo Nanu Daachinavaadu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Nannu Maruvanivaadu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స్నేహితుడు నా ప్రాణ హితుడు (2)    ||నమ్మకమైన||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Snehithudu Naa Praana Hithudu (2)  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నా స్నేహితుడు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 యేసుడు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Naa Snehithudu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 Yesudu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ఎడబాయనివాడు విడువనివాడు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ఒకటిగనున్నవాడు           ||నమ్మకమైన||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Edabaayanivaadu Viduvanivaadu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Okatiganunnavaadu   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ఆపదలో ఆనందములో నను వీడనివాడు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వ్యాధిలో భాధలో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Aapadalo Aanandamulo Nanu Veedanivaadu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Vyaadhilo Bhaadhalo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స్వస్థపరచువాడు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నా ప్రక్కన నిలచి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Swasthaparachuvaadu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Naa Prakkana Nilachi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ప్రతిక్షణం నా ప్రాణం కాచి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అన్నివేళలా నన్నాదరించువాడు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Prathikshanam Naa Praanam Kaachi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Annivelala Nannaadarinchuvaadu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స్నేహితుడు నా ప్రాణహితుడు (2)     ||నమ్మకమైన||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Snehithudu Naa Praana Hithudu (2) 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కలిమిలో లేమిలో నను కరుణించువాడు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కలతలలో కన్నీళ్ళలో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Kalimilo Lemilo Nanu Karuninchuvaadu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Kalathalalo Kanneellalo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ఓదార్చువాడు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కన్నతల్లిని మించిన ప్రేమతో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Odaarchuvaadu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Thallini Minchina Prematho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2026-02-25T08:37:14Z</dcterms:created>
  <dcterms:modified xsi:type="dcterms:W3CDTF">2026-02-25T08:37:14Z</dcterms:modified>
</cp:coreProperties>
</file>