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సహాయము నిమ్మా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Sahaayamu Nimmaa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సహాయము నిమ్మా - జీవంపు టూటలు ద్రావుట కిమ్మా ॥దేవా॥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గడియ గడియకు నెగసెం నమ్ము - లెంతో - వడిగా నాపై వచ్చె నరక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Sahaayamu Nimmaa - Jeevampu Tootalu Draavuta Kimmaa ॥Devaa॥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Gadiya Gadiyaku Negasen Nammu - Lentho - Vadigaa Naapai Vachche Naraka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బాణములు - ఎగతెగని శోధనములు నీవు - పడంగొట్టి వేగమె -దృఢభక్తి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నిమ్మా ॥దేవా॥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Baanamulu - Egathegani Shodhanamulu Neevu - Padanggotti Vegame -Drudhabhakthi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Nimmaa ॥Devaa॥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కోటాన కోటి కష్టములు - నాకు - మాటి మాటికి వచ్చె మరి నికృష్ణములు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సాతాను సాధనములు - నేను - దాంటి నీ రెక్కల - చాటున నుండ ॥దేవా॥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Kotaana Koti Kashtamulu - Naaku - Maati Maatiki Vachche Mari Nikrushnamulu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Saathaanu Saadhanamulu - Nenu - Daanti Nee Rekkala - Chaatuna Nunda ॥Devaa॥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దారా పుత్రుల పైన భ్రమలు - నన్ను సారె సారెకు నీడ్చు లోక భాగ్యములు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ఘోరమగు నాత్మకములు - న - న్నీ రీతి భ్రమ పెట్టు ధారుణిలోన ॥దేవా॥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Daaraa Puthrula Paina Bhramalu - Nannu Saare Saareku Needchu Loka Bhaagyamulu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Ghoramagu Naathmakamulu - Na - Nnee Reethi Bhrama Pettu Dhaarunilona ॥Devaa॥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మా యావువుదినములు - చెట్టు - చాయవలెం దరుగుచు మంటి పాలౌను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చాలు నీ లోకంబు మేలు - మేము - పరలోకరాజ్యము - చేరుట మేలు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Maa Yaavuvudinamulu - Chettu - Chaayavalen Daruguchu Manti Paalaunu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Chaalu Nee Lokambu Melu - Memu - Paralokaraajyamu - Cheruta Melu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॥దేవా॥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మంచి మరణం బిమ్ము దేవ - మమ్ము - వచించు - సాతాను వల 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॥Devaa॥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Manchi Maranan Bimmu Deva - Mammu - Vachinchu - Saathaanu Vala Nundi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కావ నెంచి దూతల నంపినావ - మాకై - పంచగాయములొంద -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వచ్చినావా ॥దేవా॥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Kaava Nenchi Doothala Nampinaava - Maakai - Panchagaayamulonda -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Vachchinaavaa ॥Devaa॥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2026-08-11T18:43:58Z</dcterms:created>
  <dcterms:modified xsi:type="dcterms:W3CDTF">2026-08-11T18:43:58Z</dcterms:modified>
</cp:coreProperties>
</file>