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దేవర నీ దీవెనలు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Devara Nee Deevenalu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తాపములు పాపములు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మోపుగ వీరిపై రాకుండగా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Thaapamulu Paapamulu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Mopuga Veeripai Raakundagaa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గాపుగ బ్రాపుగ దాపునుండి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యాపదలన్నియు బాపుచును        ||దేవర నీ||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Gaapuga Braapuga Daapunundi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Yaapadalanniyu Baapuchunu                  ||Devara Nee||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సాధులుగన్ జేయుటకై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శోధనలచే నీవు శోధింపగా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Saadhulugan Jeyutakai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Shodhanalache Neevu Shodhinpagaa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కదలక వదలక ముదమున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పాదము దాపున బాదుకొనన్          ||దేవర నీ||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Kadalaka Vadalaka Mudamuna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Paadamu Daapuna Baadukonan              ||Devara Nee||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మెండుగ భూమండలపు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గండములలో వీరుండగను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Menduga Bhoomandalapu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Gandamulalo Veerundaganu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తండ్రిగ దండిగ నండనుండి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వెండియు వానిని ఖండించావే         ||దేవర నీ||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Thandriga Dandiga Nandanundi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Vendiyu Vaanini Khandinchave           ||Devara Nee||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యిద్దరు వీరిద్దరును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శుద్ధులై నిన్ను సేవించుటకై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Iddara Veeriddarunu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Shudhdhulai Ninnu Sevinchutakai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శ్రద్ధతో బుద్ధిగ సిధ్ధపడన్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దిద్దుము నీ ప్రియ బిడ్డలుగాన్        ||దేవర నీ||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Shradhdhatho Budhdhiga Sidhdhapadan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Didhdhumu Nee Priya Biddalugaan       ||Devara Nee||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వాసిగ నీ దాసులము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చేసిన ఈ మొఱ్ఱల్ దీసికొని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Vaasiga Nee Daasulamu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Chesina Ee Moral Deesikoni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సకలేశ్వర నీ సుతుడ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పేరిట బ్రోవుమామేన్        ||దేవర నీ||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Sakaleshwara Nee Suthuda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Perita Brovumaamen                ||Devara Nee||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దేవర నీ దీవెనలు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ధారాళముగను వీరలపై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Devara Nee Deevenalu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Dhaaraalamuganu Veeralapai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బాగుగ వేగమే దిగనిమ్ము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 యేసుని ద్వారగను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Baaguga Vegame Diganimmu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 Yesuni Dvaaraganu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దంపతులు దండిగ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ధాత్రిలో వెలయుచు సంపదలన్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Dampathulu Dandiga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Dhaathrilo Velayuchu Sampadalan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సొంపుగ నింపుగ పెంపగుచు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సహింపున వీరు సుఖించుటకై       ||దేవర నీ||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Sompuga Nimpuga Pempaguchu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Sahimpuna Veeru Sukhinchutakai      ||Devara Nee||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కవను నీ కరుణన్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ఆకరు వరకును లోకములో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Kavanu Nee Karunan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Aakaru Varakunu Lokamulo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శోకము లేకయే ఏకముగా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బ్రాకటముగను జేకొనుము            ||దేవర నీ||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Shokamu Lekaye Ekamugaa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Braakatamuganu Jekonumu              ||Devara Nee||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ఇప్పగిది నెప్పుడును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గొప్పగు ప్రేమతో నొప్పుచు 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Ippagidi Neppudunu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Goppagu Prematho Noppuchu Daa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మొప్పిన చొప్పున దప్పకను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మెప్పుగ బ్రతుకగ బంపు కృపన్      ||దేవర నీ||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Moppina Choppuna Dappakanu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Meppuga Brathukaga Bampu Krupan      ||Devara Nee||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2026-02-25T09:20:07Z</dcterms:created>
  <dcterms:modified xsi:type="dcterms:W3CDTF">2026-02-25T09:20:07Z</dcterms:modified>
</cp:coreProperties>
</file>