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కరుణించుము మము పరమ పితా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Karuninchumu Mamu Parama Pithaa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కరుణించుము మము పరమ పితా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శరణం నీవే ప్రభు యేసా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Karuninchumu Mamu Parama Pithaa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Sharanam Neeve Prabhu Yesaa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యెరూషలేము చుట్టూను – పర్వతములు ఉంచిన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పరిశుద్ధుల చుట్టును నీవే – నిరతము నుందు నంటివిగా    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Yerushalemu Chuttoonu – Parvathamulu Unchina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Parishuddhula Chuttunu Neeve – Nirathamu Nundu Nantivigaa        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రాత్రిలో కలుగు భయమేమి – రాకుండ జేయుచుండెదవు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రాత్రిలో నీ హస్తముతో – రయముగ కప్పుము ప్రియ తండ్రి    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Raathrilo Kalugu Bhayamemi – Raakunda Jeyuchundedavu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Raathrilo Nee Hasthamutho – Rayamuga Kappumu Priya Thandri        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రథమును గుఱ్ఱము రౌతులను – రాత్రిలో చుట్టిరి సిరియనులు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రథమును అగ్ని గుఱ్ఱములన్ – రక్షణగా ఉంచిన దేవా    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Rathamunu Gurramu Routhulanu – Raathrilo Chuttiri Siriyanulu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Rathamunu Agni Gurramulan – Rakshanagaa Unchina Devaaa        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అర్ధ రాత్రిలో యాకోబు – అడవిలో నిద్రించిన గాని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 చేయుట నేర్పితివి – పరలోక ద్వారము చూపితివి    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Ardha Raathrilo Yaakobu – Adavilo Nidrinchina Gaani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Praardhana Cheyuta Nerpithivi – Paraloka Dwaaramu Choopithivi            ||Hallelooyaa||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2026-02-25T09:33:58Z</dcterms:created>
  <dcterms:modified xsi:type="dcterms:W3CDTF">2026-02-25T09:33:58Z</dcterms:modified>
</cp:coreProperties>
</file>