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నేనును నా యింటివారును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Nenunu Naa Yintivaarunu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పెద్దవారలు దైవజనులని - పేర్మితో భావింతుము = శుద్ధుడగు ప్రభు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మనసును - జూపుచు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Peddavaaralu Daivajanulani - Permitho Bhaavinthumu = Shuddhudagu Prabhu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Manasunu - Joopuchu 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_జీవితంబున ప్రభుని ప్రేమా - శ్శీసులను ప్రసరింతుము = దివ్యజ్యోతుల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రీతి వెలుగుచు - దివ్యసన్నిధి నుందుము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_Jeevithambuna Prabhuni Premaa - Shsheesulanu Prasarinthumu = Divyajyothula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Reethi Veluguchu - Divyasannidhi Nundumu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 కిన్సింగర్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 Kinsinggar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నేనును నా యింటివారును - నీతి సూర్యుని గొలుతుము = దీనమనసును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గలిగి దేవుని - దివ్యసేవను జేతుము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Nenunu Naa Yintivaarunu - Neethi Sooryuni Goluthumu = Deenamanasunu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Galigi Devuni - Divyasevanu Jethumu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_అనుదినంబును - ప్రభుని దలచుచు - అలయకను ప్రార్థింతుము = అనవరత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ప్రభుని చిత్తము - ననుకరింతుము పనులలో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_Anudinambunu - Prabhuni Dalachuchu - Alayakanu Praarthinthumu = Anavaratha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Prabhuni Chiththamu - Nanukarinthumu Panulalo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వేదవాక్య పఠనమందు - విసుగు - జెందక నుందుము = ఆదరంబున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చిత్తము - ననుసరించుచు నడుతుము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Vedavaakya Pathanamandu - Visugu - Jendaka Nundumu = Aadarambuna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Chiththamu - Nanusarinchuchu Naduthumu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_ఆశతోడను ప్రభుని దినమును - నాచరింతుము మరువక = విసుకు జెందక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నాలయమునకు - పిన్న పెద్దల దెత్తుము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_Aashathodanu Prabhuni Dinamunu - Naacharinthumu Maruvaka = Visuku Jendaka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Naalayamunaku - Pinna Peddala Deththumu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సంఘ కార్యక్రమములందు - సహకరింతుము ప్రతీతో = భంగ పరచెడి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పనులన్నిటి - కృంగదీసెదమనిశము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Sanggha Kaaryakramamulandu - Sahakarinthumu Pratheetho = Bhangga Parachedi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Panulanniti - Krunggadeesedamanishamu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ప్రేమతోడను పొరుగువారిని - ప్రియులుగను భావింతుము = క్షమయు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స్నేహము నేర్చి ప్రభుకడ - శాంతితో జీవింతుము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Premathodanu Poruguvaarini - Priyuluganu Bhaavinthumu = Kshamayu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Snehamu Nerchi Prabhukada - Shaanthitho Jeevinthumu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_శక్తిగొలది శరీరబలమును - (శ్రమను క్రీస్తుకు నిత్తుము = భక్తితో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హృదయమును పూర్తిగ - ప్రభునికే యర్చింతుము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_Shakthigoladi Shareerabalamunu - (Shramanu Kreesthuku Niththumu = Bhakthitho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Hrudayamunu Poorthiga - Prabhunike Yarchinthumu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చిన్నవారలు దైవరాజ్యపు - వారసులంచును = అన్నివేళల వారి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వృద్ధికి - మిన్నగ దోడ్చడెదము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Chinnavaaralu Daivaraajyapu - Vaarasulanchunu = Annivelala Vaari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Vruddhiki - Minnaga Dodchadedamu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2026-08-11T18:45:09Z</dcterms:created>
  <dcterms:modified xsi:type="dcterms:W3CDTF">2026-08-11T18:45:09Z</dcterms:modified>
</cp:coreProperties>
</file>