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అంత్య దినములయందు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Anthya Dinamula Yandu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అంత్య దినములయందు ఆత్మను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మనుష్యులందరి మీద కుమ్మరించుమయా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Anthya Dinamulayandu Aathmanu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Manushyulandari Meeda Kummarinchumayaa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యవ్వనులకు దర్శనము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కలుగజేయుము (2)      ||అంత్య||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Yavvanulaku Darshanamu Kalugajeyumu (2)     ||Anthya||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కోతెంతో విస్తారము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కోసేడి వారు లేరు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Kothentho Visthaaramu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Kosedi Vaaru Leru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యవ్వనులకు నీ పిలుపునిచ్చి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సేవకు తరలింపుము (2)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Yavvanulaku Nee Pilupunichchi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Sevaku Tharalimpumu (2)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సౌలు లాంటి యవ్వనులు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దమస్కు మార్గము వెళ్లుచుండగా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Soulu Laanti Yavvanulu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Damasku Maargamu Velluchundagaa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దర్శనము వారికిచ్చి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పౌలు వలె మార్చుము (2)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Darshanamu Vaarikichchi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Poulu Vale Maarchumu (2)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సంసోను లాంటి యవ్వనులు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బలమును వ్యర్ధ పరచుచుండగా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Samsonu Laanti Yavvanulu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Balamunu Vyardhaparachuchundagaa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బలమును వారికిచ్చి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దాసులుగా మార్చుము (2)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Balamunu Vaarikichchi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Daasulugaa Maarchumu (2)      ||Devaa||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2026-02-25T09:16:54Z</dcterms:created>
  <dcterms:modified xsi:type="dcterms:W3CDTF">2026-02-25T09:16:54Z</dcterms:modified>
</cp:coreProperties>
</file>