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Marching to Zion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Beautiful, beautiful, Zion: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upward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beautiful city of God.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hill of Zion yields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thousand sacred sweets;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we reach the heav’nly fields,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we reach the heav’nly fields,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walk the golden streets,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walk the golden streets.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Beautiful, beautiful, Zion: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upward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beautiful city of God.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let our songs abound,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ev’ry tear be dry;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through Immanuel’s ground,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through Immanuel’s ground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fairer worlds on high,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fairer worlds on high.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ye that love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let your joys be known;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Beautiful, beautiful, Zion: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upward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beautiful city of God.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in a song with sweet accord,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in a song with sweet accord,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thus surround the throne,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thus surround the throne.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Beautiful, beautiful, Zion: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We’re marching upward to Zion,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beautiful city of God.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those refuse to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never knew our God: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children of the heav’nly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children of the heav’nly King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speak their joys abroad,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speak their joys abroad.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2026-08-24T07:35:40Z</dcterms:created>
  <dcterms:modified xsi:type="dcterms:W3CDTF">2026-08-24T07:35:40Z</dcterms:modified>
</cp:coreProperties>
</file>