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notesMasterIdLst>
    <p:notesMasterId r:id="rId2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Mighty Fortress is Our God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 Sabaoth, His Name,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age to age the same,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He must win the battle.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though this world, with devils filled,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Should threaten to undo us,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will not fear, for God hath willed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truth to triumph through us: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prince of darkness grim,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tremble not for him;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rage we can endure,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lo, his doom is sure,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little word shall fell him.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word above all earthly powers,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thanks to them, abideth;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Spirit and the gifts are ours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Through Him who with us sideth: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goods and kindred go,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mortal life also;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mighty fortress is our God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bulwark never failing;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body they may kill: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God's truth abideth still,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kingdom is forever.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helper He, amid the flood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 mortal ills prevailing: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still our ancient foe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Doth seek to work us woe;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craft and power are great,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And, armed with cruel hate,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 earth is not his equal.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Did we in our own strength confide,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striving would be losing;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Were not the right Man on our side,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Man of God's own choosing: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Dost ask who that may be?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 Jesus, it is He;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2026-08-24T07:33:02Z</dcterms:created>
  <dcterms:modified xsi:type="dcterms:W3CDTF">2026-08-24T07:33:02Z</dcterms:modified>
</cp:coreProperties>
</file>