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living, dying, let me bring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strength, my solace from this spring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who lives to be my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died to be my Savior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would leave His place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come for sinful man to die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count it strange, so once did I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I knew my Savior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not skilled to understand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God has willed, what God has planned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only know at His right hand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Stands one who is my Savior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take Him at His word and deed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died to save me; this I read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my heart I find a need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Him to be my savior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He would leave His place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come for sinful man to die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count it strange, so once did I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I knew my Savior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loves, My Savior lives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Savior’s always there for 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He was, my God, He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always gonna be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2026-02-25T09:25:52Z</dcterms:created>
  <dcterms:modified xsi:type="dcterms:W3CDTF">2026-02-25T09:25:52Z</dcterms:modified>
</cp:coreProperties>
</file>