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Holy Holy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holy, holy! Lord God Almighty!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in the morning our song shall rise to Thee;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holy, holy, merciful and mighty!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in three Persons, blessèd Trinity!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holy, holy! All the saints adore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Casting down their golden crowns around the glassy sea;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Cherubim and seraphim falling down before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was, and is, and evermore shall be.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holy, holy! though the darkness hide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the eye of sinful man Thy glory may not see;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Thou art holy; there is none beside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Perfect in power, in love, and purity.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holy, holy! Lord God Almighty!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Thy works shall praise Thy Name, in earth, and sky, and sea;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Holy, holy, holy; merciful and mighty!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in three Persons, blessèd Trinity!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2026-02-25T09:14:56Z</dcterms:created>
  <dcterms:modified xsi:type="dcterms:W3CDTF">2026-02-25T09:14:56Z</dcterms:modified>
</cp:coreProperties>
</file>