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Jesus Loves the Little Children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Jesus loves the little children,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Jesus loves the little children,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the children of the world;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the children of the world;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 and yellow, black and white,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 and yellow, black and white,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are precious in His sight;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are precious in His sight;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Jesus loves the little children of the world.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Jesus loves the little children of the world.</a:t>
            </a:r>
            <a:endParaRPr lang="en-US" sz="3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Jesus died for all the children,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Jesus died for all the children,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the children of the world;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the children of the world;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 and yellow, black and white,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 and yellow, black and white,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are precious in His sight;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are precious in His sight;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Jesus died for all the children of the world.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Jesus died for all the children of the world.</a:t>
            </a:r>
            <a:endParaRPr lang="en-US" sz="3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Jesus rose for all the children,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Jesus rose for all the children,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the children of the world;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the children of the world;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 and yellow, black and white,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 and yellow, black and white,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are precious in His sight;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are precious in His sight;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Jesus rose for all the children of the world.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Jesus rose for all the children of the world.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2026-09-28T23:58:55Z</dcterms:created>
  <dcterms:modified xsi:type="dcterms:W3CDTF">2026-09-28T23:58:55Z</dcterms:modified>
</cp:coreProperties>
</file>