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లేరని కుమిలిపోకు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Lerani Kumilipoku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లేరని కుమిలిపోకు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తోడు ఉన్నాడు చూడు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Lerani Kumilipoku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Thodu Unnaadu Choodu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ఓహో సోదరా యేసే నీ గురి (2) ||తోడు||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Oho Sodaraa Yese Nee Guri (2)     ||Thodu||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లేక అల్లాడిపోకు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వేదనలో కృంగిపోకు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Leka Allaadipoku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Vedanalo Krungipoku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ఆదరించే వాడే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అల్లాడిపోకు ఓ సోదరా (2) |      |ఓహో సోదరా||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Aadarinche Vaade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Allaadipoku O Sodaraa (2)      ||Oho Sodaraa||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విడువడు యేసు ఎడబాయడెన్నడు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 నిన్ను కాపాడును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Viduvadu Yesu Edabaayadennadu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Anukshanamu Ninnu Kaapaadunu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మీదనే భారము మోపు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నిన్ను ఆదుకొంటాడు (2)         ||ఓహో సోదరా||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Meedane Bhaaramu Mopu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Ninnu Aadukontaadu (2)      ||Oho Sodaraa||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2026-02-25T09:17:31Z</dcterms:created>
  <dcterms:modified xsi:type="dcterms:W3CDTF">2026-02-25T09:17:31Z</dcterms:modified>
</cp:coreProperties>
</file>