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యేసురాజు నీదు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Yesuraaju Needu Prema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నిన్నుదలంచ నా నిరీక్షణ - యున్నతము గానుండును = యెన్నడు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మహిమను నా - కన్నులారంజూతునో || యేసురాజా!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Ninnudalancha Naa Nireekshana - Yunnathamu Gaanundunu = Yennadu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Mahimanu Naa - Kannulaaranjoothuno || Yesuraajaa!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యేసురాజు నీదు ప్రేమ - నెంచ తరముగాదయా = దోషియైన నన్ను బ్రోవ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నీసుప్రాణమిడితివా ||యేసురాజా||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Yesuraaju Needu Prema - Nencha Tharamugaadayaa = Doshiyaina Nannu Brova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Neesupraanamidithivaa ||Yesuraajaa||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మంచివాని కొరకు నొకండు - మరణ మొందుటరుదుగా = అంచితమగు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చేత - మించి గాయము లొందినా ||వేసు||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Manchivaani Koraku Nokandu - Marana Mondutarudugaa = Anchithamagu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Chetha - Minchi Gaayamu Londinaa ||Vesu||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చెయ్యరాని దుష్మ్కర్మములుం - చేసి నే చెడియుండగా = అయ్యో మ్రానుమోం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దికీవు - ఇయ్యకొని మోసితివా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Cheyyaraani Dushmkarmamulun - Chesi Ne Chediyundagaa = Ayyo Mraanumon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Dikeevu - Iyyakoni Mosithivaa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గెత్సేమనె వనములోకిం - జొచ్చి తండ్రికి చిత్తమై = యిచ్చిన నా శ్రమలపాత్రన్‌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బుచ్చుకొని భరించినా ||వేసు||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Gethsemane Vanamulokin - Jochchi Thandriki Chiththamai = Yichchina Naa Shramalapaathran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Buchchukoni Bharinchinaa ||Vesu||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హస్తము,పాదము, ప్రక్కలు - మస్తకపు గాయములలో = విస్తరించి చిందె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 - శస్త రక్తమంతయున్‌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Hasthamu,Paadamu, Prakkalu - Masthakapu Gaayamulalo = Vistharinchi Chinde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 - Shastha Rakthamanthayun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కొండమీద నిన్నుంజూడ - గుండెలదిరిపోవునే = నిండు ప్రేమ చేత నావగు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మెండుబాధల నోర్చినా ||వేసురాజా||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Kondameeda Ninnunjooda - Gundeladiripovune = Nindu Prema Chetha Naavagu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Mendubaadhala Norchinaa ||Vesuraajaa||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మరువలేను నీదు ప్రేమ - మరణపరియంతంబు నా = నరక బాధలన్ని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నీవా - కొరతపై వహించినా ||వేసురాజా||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Maruvalenu Needu Prema - Maranapariyanthambu Naa = Naraka Baadhalanni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Neevaa - Korathapai Vahinchinaa ||Vesuraajaa||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2026-08-11T18:42:21Z</dcterms:created>
  <dcterms:modified xsi:type="dcterms:W3CDTF">2026-08-11T18:42:21Z</dcterms:modified>
</cp:coreProperties>
</file>