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జగములనేలే శ్రీ యేసా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Jagamulanele Shree Yesaa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విరిగిన మనస్సే నీకతి ప్రియమో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నలిగిన హృదయం నీ ఆలయంలో దేవా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Virigina Manasse Neekathi Priyamo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Naligina Hrudayam Nee Aalayamo Devaa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అన్ని వేళలలో మాతో ఉండి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మమ్ము నడిపించు ప్రభో మమ్ము నడిపించు ప్రభో  ||జగములనేలే||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 Velalalo Maatho Undi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Mammu Nadipinchu Prabho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జగములనేలే శ్రీ యేసా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రక్షణ ప్రాకారమా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Jagamulanele Shree Yesaa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Rakshana Praakaaramaa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అనుదిన జీవాహారమా (2) ||జగములనేలే||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Anudina Jeevaahaaramaa (2)         ||Jagamulanele||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వేల్పులలోన నీవంటి దేవుడు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ఎవరున్నారు ప్రభు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Velpulalona Neevanti Devudu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Evarunnaaru Prabhu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పూజ్యులలోన పూజార్హుడవు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మా ప్రభువా నీవే మా ప్రభువా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Poojyulalona Poojaarhudavu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Maa Prabhuvaa Neeve Maa Prabhuvaa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అడిగిన ఇచ్ఛే దాతవు నీవే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శరణము వేడిన అభయము నొసగే దేవా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Adigina Ichche Daathavu Neeve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Sharanamu Vedina Abhayamu Nosage Devaa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అవధులు లేని నీ ప్రేమను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వర్ణింప చాలనయ్యా వర్ణింప చాలనయ్యా  ||జగములనేలే||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Avadhulu Leni Nee Premanu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Varnimpa Chaalanayyaa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జీవనమంతయు నీకర్పించి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పానార్పణముగా నే పోయబడుదును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Jeevanamanthayu Neekarpinchi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Paanaarpanamugaa Ne Poyabadudunu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శ్రేష్టఫలములను ఫలియించెదను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సన్నిధిలో నీదు సన్నిధిలో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Shreshtaphalamulanu Phaliyinchedanu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Sannidhilo Needu Sannidhilo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2026-02-25T08:37:31Z</dcterms:created>
  <dcterms:modified xsi:type="dcterms:W3CDTF">2026-02-25T08:37:31Z</dcterms:modified>
</cp:coreProperties>
</file>