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స్తుతియించుడి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Sthuthiyinchudi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మ్రోగుతాళములతో ఆయనన్ స్తుతించుడి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గంభీర తాళముతో ఆ… ఆ… (2)       ||ఎల్లప్పుడు||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Mroguthaalamulatho Aayanan Sthuthinchudi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Gambheera Thaalamutho Aa Aa (2) ||Ellappudu||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 ప్రాణులు యెహోవన్ స్తుతించుడి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ఆమెన్ ఆ… ఆ… (2)    ||ఎల్లప్పుడు||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 Praanulu Yehovan Sthuthinchudi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Aamen Aa Aa (2) ||Ellappudu||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ఎల్లప్పుడు దేవుని స్తుతియించుడి  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Devuni Sthuthiyinchudi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పరిశుద్ధ ఆలయమందు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సన్నిధిలో ఆ… ఆ… (2)      ||ఎల్లప్పుడు||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Parishudhdha Aalayamandu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Sannidhilo Aa Aa (2) ||Ellappudu||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బలమును ప్రసిద్ధి చేయు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ఆకశవిశాలమందు ఆ… ఆ… (2)      ||ఎల్లప్పుడు||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Balamunu Prasidhdhi Cheyu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Aakashavishaalamandu Aa Aa (2) ||Ellappudu||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పరాక్రమ కార్యములన్ బట్టి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ప్రభావమును ఆ… ఆ… (2)  ||ఎల్లప్పుడు||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Paraakrama Kaaryamulan Batti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Prabhavamunu Aa Aa (2) ||Ellappudu||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బూరధ్వనితో ఆయనన్ స్తుతించుడి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స్వరమండలములతో ఆ… ఆ… (2)   ||ఎల్లప్పుడు||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Booradhvanitho Aayanan Sthuthinchudi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Svaramandalamulatho Aa Aa (2) ||Ellappudu||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 తంతుల సితారతోను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చక్కని స్వరములతో ఆ… ఆ… (2)    ||ఎల్లప్పుడు||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Sanna Thanthula Sithaarathonu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Chakkani Svaramulatho Aa Aa (2) ||Ellappudu||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తంబురతోను నాట్యముతోను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తంతి వాద్యములతో ఆ… ఆ… (2)     ||ఎల్లప్పుడు||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Thamburathonu Naatyamuthonu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Thanthi Vaadyamuthonu Aa Aa (2) ||Ellappudu||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పిల్లనగ్రోవుల చల్లగనూది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ఎల్లప్రజలు జేరి ఆ… ఆ… (2)           ||ఎల్లప్పుడు||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Pillanagrovula Challaganoodi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Ellaprajalu Jeri Aa Aa (2) ||Ellappudu||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2026-02-25T09:28:08Z</dcterms:created>
  <dcterms:modified xsi:type="dcterms:W3CDTF">2026-02-25T09:28:08Z</dcterms:modified>
</cp:coreProperties>
</file>