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Love of God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God’s love, so sure, shall still endure,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measureless and strong;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Redeeming grace to Adam’s 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saints’ and angels’ song.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love of God, how rich and pure!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measureless and strong!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shall forevermore endure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saints’ and angels’ song.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Could we with ink the ocean fill,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were the skies of parchment made;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Were every stalk on earth a quill,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 man a scribe by trade;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write the love of God above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Would drain the ocean dry;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could the scroll contain the whole,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stretched from sky to sky.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love of God, how rich and pure!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measureless and strong!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shall forevermore endure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saints’ and angels’ song.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love of God is greater far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tongue or pen can ever tell.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goes beyond the highest star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reaches to the lowest hell.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guilty soul, bowed down with care,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gave His Son to win;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erring child He reconciled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pardoned from his sin.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love of God, how rich and pure!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measureless and strong!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shall forevermore endure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saints’ and angels’ song.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hoary time shall pass away,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earthly thrones and kingdoms fall;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men who here refuse to bow,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rocks and hills and mountains call;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2026-08-24T07:35:27Z</dcterms:created>
  <dcterms:modified xsi:type="dcterms:W3CDTF">2026-08-24T07:35:27Z</dcterms:modified>
</cp:coreProperties>
</file>