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సర్వం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Sarvam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గాడ్ సీస్ దెం ఆల్ అండ్ హి నెవర్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హెసిటేట్స్ టు కం టు మి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 sees them all and He never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hesitates to come to me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గివ్ ఎవ్రిథింగ్ వి హావ్ టు హిం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ఈవెన్ పెయిన్ అండ్ హార్ట్ బ్రేక్స్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Give everything we have to Him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even pain and heartbreaks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గాడ్ ఈస్ అవర్ రీసన్ టు లివ్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గ్లోరీ టు మై గాడ్ యెహోవా       ||యేసే మార్గం||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 is our reason to live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Glory to my God Yehovaa        ||Yese Maargam||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అత్యున్నతమైన సింహాసనంపై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ఆసీనుడవైన గొప్ప దేవుడా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Athyunnathamaina Simhaasanampai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Aaseenudavaina Goppa Devudaa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తేజోమయుడా రక్షణకర్తా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దేవుడని కీర్తింతును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Thejomayudaa Rakshanakarthaa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Devudavani Keerthinthunu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తేజోమయుడా రక్షణకర్తా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దేవుడని ఘనపరతును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Thejomayudaa Rakshanakarthaa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Devudavani Ghanaparathunu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మార్గం యేసే సత్యం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జీవం యేసే సర్వం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Maargam Yese Sathyam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Jeevam Yese Sarvam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సాధ్యం కానిది ఏమున్నది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యందే విశ్వాసం నాకున్నది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Saadhyam Kaanidi Emunnadi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Yande Vishwaasam Naakunnadi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నన్నెన్నడు ఎడబాయవు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ప్రేమే నాకు నిత్య జీవము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Nannennadu Edabaayavu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Preme Naaku Nithya Jeevamu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నన్నెన్నడు ఎడబాయవు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వాక్యమే నాకు ఆధారం.. యేసే..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Nannennadu Edabaayavu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Vaakyame Naaku Aadhaaram.. Yese..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 హోల్ వరల్డ్ మైట్ నాట్ సి 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స్ట్రగ్గుల్స్ అండ్ అబ్స్టాకుల్స్ బట్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whole world might not see my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struggles and obstacles but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2026-02-25T09:25:53Z</dcterms:created>
  <dcterms:modified xsi:type="dcterms:W3CDTF">2026-02-25T09:25:53Z</dcterms:modified>
</cp:coreProperties>
</file>