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మానవా మరలి రా ప్రభు చెంతకు చేరవా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Maanavaa Marali Raa Prabhu Chenthaku Cheravaa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మానవా మరలి రా ప్రభు చెంతకు చేరవా?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Maanavaa Marali Raa Prabhu Chenthaku Cheravaa?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పిలిచే తరుణములోన - రక్షించు నిను నేదైనా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Piliche Tharunamulona - Rakshinchu Ninu Nedainaa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హృదయములో నెమ్మది లేక - వేసారి విసిగిన బ్రతుకా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కడసారి నిరీక్షణ ఇదియే - యేసయ్య కలువరి సిలువే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Hrudayamulo Nemmadi Leka - Vesaari Visigina Brathukaa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Kadasaari Nireekshana Idiye - Yesayya Kaluvari Siluve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చుట్టుముట్టాయి వ్యాధులు వరుస దిక్కుతోచని మరణపు పడక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కడసారి నిరీక్షణ ఇదియే - యేసయ్య కలువరి సిలువే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Chuttumuttaayi Vyaadhulu Varusa Dikkuthochani Maranapu Padaka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Kadasaari Nireekshana Idiye - Yesayya Kaluvari Siluve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 భారము తోడ నిండి - పగిలి పోతున్న నీ జీవ పాత్ర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కడసారి నిరీక్షణ ఇదియే - యేసయ్య కలువరి సిలువే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 Bhaaramu Thoda Nindi - Pagili Pothunna Nee Jeeva Paathra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Kadasaari Nireekshana Idiye - Yesayya Kaluvari Siluve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కత్తికి ఎదురులేదని - విర్రవీగి తిరుగుచునుంటే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గర్వంబు నణచును యేసు - విరిగిన హృదయముతో తిరుగు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Kaththiki Eduruledani - Virraveegi Thiruguchununte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Garvambu Nanachunu Yesu - Virigina Hrudayamutho Thirugu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కల్వరిలో నీ కొరకేసు - రుధిరంబు చిందించినాడు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జాలిగ పిలిచే నిను ప్రభువు - విలువైన రక్షణ నివ్వ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Kalvarilo Nee Korakesu - Rudhirambu Chindinchinaadu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Jaaliga Piliche Ninu Prabhuvu - Viluvaina Rakshana Nivva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2026-08-11T18:52:21Z</dcterms:created>
  <dcterms:modified xsi:type="dcterms:W3CDTF">2026-08-11T18:52:21Z</dcterms:modified>
</cp:coreProperties>
</file>