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కొరకు యెదురుచూచువారు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Yeduruchoochuvaaru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కొరకు యెదురుచూచువారు - నూతన బలమును పొందుదురు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Koraku Yeduruchoochuvaaru - Noothana Balamunu Ponduduru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వారు పక్షరాజువలె రెక్కలు - చాచి పైకి ఎగురుదురు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Vaaru Paksharaajuvale Rekkalu - Chaachi Paiki Eguruduru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అలయక పరుగెత్తుదురు - సొమ్మసిల్లక నడచిపోవుదురు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Alayaka Parugeththuduru - Sommasillaka Nadachipovuduru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2026-08-11T18:37:20Z</dcterms:created>
  <dcterms:modified xsi:type="dcterms:W3CDTF">2026-08-11T18:37:20Z</dcterms:modified>
</cp:coreProperties>
</file>