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notesMasterIdLst>
    <p:notesMasterId r:id="rId15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notesMaster" Target="notesMasters/notesMaster1.xml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జీవితంలో నీలా ఉండాలని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Jeevithamlo Neelaa Undaalani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నీలాగే బ్రతకాలని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చిత్తం నెరవేర్చని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Neelaage Brathakaalani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Chiththam Neraverchani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నీలాగే బ్రతకాలని.. యేసయ్యా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చిత్తం నెరవేర్చని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Neelaage Brathakaalani.. Yesayyaa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Chiththam Neraverchani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నీలాగే బ్రతికి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చిత్తం నెరవేర్చి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Neelaage Brathiki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Chiththam Neraverchi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దరికి చేరాలని (2)        ||తీరునా||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Dariki Cheraalani (2)     ||Theerunaa||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జీవితంలో నీలా ఉండాలని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నాలో ఎంతో ఆశున్నది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Jeevithamlo Neelaa Undaalani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Naalo Entho Aashunnadi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తీరునా నా కోరిక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చేరితి ప్రభు పాదాల చెంత (2)      ||జీవితంలో||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Theerunaa Naa Korika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Cherithi Prabhu Paadaala Chentha (2)     ||Jeevithamlo||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కూర్చుండుటలో నిలుచుండుటలో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మాట్లాడుటలో ప్రేమించుటలో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Koorchundutalo Niluchundutalo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Maatlaadutalo Preminchutalo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నీలాగే నడవాలని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చిత్తం నెరవేర్చని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Neelaage Nadavaalani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Chiththam Neraverchani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నీలాగే నడవాలని.. యేసయ్యా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చిత్తం నెరవేర్చని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Neelaage Nadavaalani.. Yesayyaa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Chiththam Neraverchani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నీలాగే నడిచి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చిత్తం నెరవేర్చి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Neelaage Nadichi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Chiththam Neraverchi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దరికి చేరాలని (2)        ||తీరునా||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Dariki Cheraalani (2)      ||Theerunaa||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పరిశుద్ధతలో ప్రార్ధించుటలో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ఊపవాసములొ ఉపదేశములో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Parishudhdhathalo Praardhinchutalo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Upavaasamulo Upadeshamulo (2)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2026-02-25T09:27:45Z</dcterms:created>
  <dcterms:modified xsi:type="dcterms:W3CDTF">2026-02-25T09:27:45Z</dcterms:modified>
</cp:coreProperties>
</file>