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ఇందులేదు నిలుచు పట్టణం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Induledu Niluchu Pattanang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ఇందులేదు నిలుచు పట్టణం - క్రీస్తు యాత్రికులకు - నిందు లేదు నిలుచు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పట్టణం బిందు!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Induledu Niluchu Pattanan - Kreesthu Yaathrikulaku - Nindu Ledu Niluchu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Pattanan Bindu!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పాదుకొన్న లౌకికునకు - బహుళదుఃఖ మిది - పై దగు మేల్‌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చోటు వెదకు - భక్తుండ వెత నొంద కెప్పు ||డిందు||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Paadukonna Laukikunaku - Bahuladuhkha Midi - Pai Dagu Mel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Chotu Vedaku - Bhakthunda Vetha Nonda Keppu ||Dindu||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 జీవితయాత్ర 369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మాకు నిల్లి దైన దుఃఖ- మౌకదా వచ్చు పురము - దాకొనంగ వెదకె 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 Jeevithayaathra 369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Maaku Nilli Daina Duhkha- Maukadaa Vachchu Puramu - Daakonangga Vedake Damu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ధైర్య మిచ్చు నిదియె మాకు ||ఇందు||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మనము యాత్ర వారి వలెనే - ఘనత విశ్రమంబులేక - కినుక నీలోక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Dhairya Michchu Nidiye Maaku ||Indu||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Manamu Yaathra Vaari Valene - Ghanatha Vishramambuleka - Kinuka Neeloka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మునను - గింది వన్ని వదలు దాము ||ఇందు||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మిగుల యాత్ర పరులవిశ్ర -మించు సౌఖ్య వాసమా -ఖగము వలెనే టెక్కలున్న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Munanu - Gindi Vanni Vadalu Daamu ||Indu||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Migula Yaathra Parulavishra -Minchu Saukhya Vaasamaa -Khagamu Valene Tekkalunna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నిన్ను జేరుకొందు ||ఇందు||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నాయాత్మ నణంగ -వద్దు తగిన వేళగామి - యొద్ది కతని తలంపు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Ninnu Jerukondu ||Indu||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Naayaathma Nanangga -Vaddu Thagina Velagaami - Yoddi Kathani Thalampu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జేతుం నొసంగు విశ్రమం బతండె ||ఇందు||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Jethun Nosanggu Vishraman Bathande ||Indu||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2026-08-11T18:38:05Z</dcterms:created>
  <dcterms:modified xsi:type="dcterms:W3CDTF">2026-08-11T18:38:05Z</dcterms:modified>
</cp:coreProperties>
</file>