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ఏమాశ్చర్యము ప్రియులారా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Emaashcharyamu Priyulaaraa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బడిన కిరీటము = *తడయ 'కౌదల బెట్టి కరముల - నడుగులను సిలువ నిడి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మేకులు - *దొడిపి ప్రక్కను రక్తజలములు - *దొరగ “గుంతము గ్రుచ్చి రహహా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Badina Kireetamu = *Thadaya 'Kaudala Betti Karamula - Nadugulanu Siluva 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Mekulu - *Dodipi Prakkanu Rakthajalamulu - *Doraga “Gunthamu Gruchchi Rahahaa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ఏమాశ్చర్యము||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Emaashcharyamu||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8... ఇరు పార్యముల నిద్దరి - దొంగల నునిచి - మరణావస్థలం బెట్టిరి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నిరపరాధి ప్రభువు - దురితాత్ము లొనరించు - తరుచు బాధల కోర్చి - మరి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8... Iru Paaryamula Niddari - Donggala Nunichi - Maranaavasthalan Bettiri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Niraparaadhi Prabhuvu - Durithaathmu Lonarinchu - Tharuchu Baadhala Korchi - Mari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వారిం గరుణించి = యెరుంగ రేమి యొనర్హురో యీ - దురిత జీవులు వీరి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నోహో - పరమ 'జనక క్షమించు మని తన - *యరుల కొరకై వేండు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Vaarin Garuninchi = Yerungga Remi Yonarhuro Yee - Duritha Jeevulu Veeri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Noho - Parama 'Janaka Kshaminchu Mani Thana - *Yarula Korakai Vendu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కొనియెను || ఏమాశ్చర్యము||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Koniyenu || Emaashcharyamu||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ఏమాశ్చర్యము ప్రియులారా - క్రీస్తు మరణము - ప్రేమజూడరెమనసార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Emaashcharyamu Priyulaaraa - Kreesthu Maranamu - Premajoodaremanasaara =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మహాత్ముండు మరణ - మగు రీతిం గనుకొన్న - సామాన్యమగు నొక్క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Mahaathmundu Marana - Magu Reethin Ganukonna - Saamaanyamagu Nokka 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జనుని చందము గాదు = ఈ మహిని గల పాప జీవుల - పై మహాకృపం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Januni Chandamu Gaadu = Ee Mahini Gala Paapa Jeevula - Pai Mahaakrupan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జూపి నిత్య - క్షేమ మొసంగెడు కొరకు బలు శ్రమ - చే మృతుండైనాండు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స్వేచ్చను ||ఏమాశ్చర్యము||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Joopi Nithya - Kshema Mosanggedu Koraku Balu Shrama - Che Mruthundainaandu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Svechchanu ||Emaashcharyamu||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కొండవలె భారమై - లోక పాపములు - దండింపంబడె ఘోరమై = నిండు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భారము క్రింద - నిలుచున్న వేళను - గుండె దిగులునం దనువు - నిండె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Kondavale Bhaaramai - Loka Paapamulu - Dandimpambade Ghoramai = Nindu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Bhaaramu Krinda - Niluchunna Velanu - Gunde Digulunan Danuvu - Ninde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రక్తపుం జెమట = మెండుకొని దు;ఖములతో నా - తండ్రి యీ పాత్రమును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కడ - నుండి తొలగించుటకు మనపై - యుండినను జేయమని వేండెను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Rakthapun Jemata = Mendukoni Du;Khamulatho Naa - Thandri Yee Paathramunu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Kada - Nundi Tholaginchutaku Manapai - Yundinanu Jeyamani Vendenu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ఏమాశ్చర్యము||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Emaashcharyamu||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కడు దుర్మార్గులచేతను - క్రీస్తుండు పట్టు - వడె దానంతట తాను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చెడుగు లెందరు నింద - జేసి మోముపై *నుమిసి - వడిముళ్లతో నల్లం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Kadu Durmaargulachethanu - Kreesthundu Pattu - Vade Daananthata Thaanu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Chedugu Lendaru Ninda - Jesi Momupai *Numisi - Vadimullatho Nallan -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2026-08-11T18:42:29Z</dcterms:created>
  <dcterms:modified xsi:type="dcterms:W3CDTF">2026-08-11T18:42:29Z</dcterms:modified>
</cp:coreProperties>
</file>