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ప్రభువా, గురి యొద్దకే  పరుగెత్తుచున్నాను నేను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Prabhuvaa, Guri Yoddake  Parugeththuchunnaanu Nenu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ప్రభువా, గురి యొద్దకే - పరుగెత్తుచున్నాను నేను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Prabhuvaa, Guri Yoddake - Parugeththuchunnaanu Nenu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పిలుపునకు కలుగు బహుమానము పొందవలెనని (2) ప్రభువా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Pilupunaku Kalugu Bahumaanamu Pondavalenani (2) Prabhuvaa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క్రీస్తును సంపాదించుకొని - తన పునరుత్థాన బలమును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ఎరిగి ఆయన శ్రమలలో పాలి వాడనగుదున్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Kreesthunu Sampaadinchukoni - Thana Punaruththaana Balamunu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Erigi Aayana Shramalalo Paali Vaadanagudun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క్రీస్తును గూర్చిన అతి శ్రేష్టమైన - జ్ఞానము నిమిత్తము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సమస్తమును నష్టముగా - ఎంచుకొనుచున్నాను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Kreesthunu Goorchina Athi Shreshtamaina - Gnaanamu Nimiththamu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Samasthamunu Nashtamugaa - Enchukonuchunnaanu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క్రీస్తును గూర్చిన అతి శ్రేష్టమైన - జ్ఞానము నిమిత్తము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సమస్తమును నష్టముగా - ఎంచుకొనుచున్నాను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Kreesthunu Goorchina Athi Shreshtamaina - Gnaanamu Nimiththamu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Samasthamunu Nashtamugaa - Enchukonuchunnaanu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వెనుక నున్నవి మరచి - ముందున్న వాటి కొరకై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వేగిర పడుచు ధైర్యముగా - ముందుకే సాగుచున్నాను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Venuka Nunnavi Marachi - Mundunna Vaati Korakai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Vegira Paduchu Dhairyamugaa - Munduke Saaguchunnaanu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2026-08-11T18:51:44Z</dcterms:created>
  <dcterms:modified xsi:type="dcterms:W3CDTF">2026-08-11T18:51:44Z</dcterms:modified>
</cp:coreProperties>
</file>