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ప్రాణ మోప్రభో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Praana Moprabho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నాదు ప్రాణ మోప్రభో, నాదు కాల మంతయు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నీకర్చింతును. నిన్ను 6 బ్రస్తుతింపనీ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Naadu Praana Moprabho, Naadu Kaala Manthayu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Neekarchinthunu. Ninnu 6 Brasthuthimpanee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చేతు లెప్పుడు బుద్ధి పూర్వకంబు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సేవం జేయనీ నిన్ను నేను కొల్వనీ.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Chethu Leppudu Buddhi Poorvakambu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Sevan Jeyanee Ninnu Nenu Kolvanee.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కాళ్లు లెస్సగా 3... సొంత మేలుం గోరక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త్రోవం బోవనీ నీదు కీర్తిం గోరుదు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Kaallu Lessagaa 3... Sontha Melun Goraka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Throvan Bovanee Needu Keerthin Gorudu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స్వర మెన్నండు నాదు నంతరంగము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స్తుతిం బాడనీ స్వీకరించి యేలుము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Svara Mennandu Naadu Nantharanggamu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Sthuthin Baadanee Sveekarinchi Yelumu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2, నాదు నోరు నిత్యము నాదు నిండు ప్రేమను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బోధం బల్కనీ నీకర్చింతు నెప్పుడు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2, Naadu Noru Nithyamu Naadu Nindu Premanu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Bodhan Balkanee Neekarchinthu Neppudu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సొమ్ము సొత్తులు నన్ను నీదు సొత్తుగా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నిత్తు నెప్పుడు నీ వంగీకరించుము.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Sommu Soththulu Nannu Needu Soththugaa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Niththu Neppudu Nee Vanggeekarinchumu.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2026-08-11T18:52:48Z</dcterms:created>
  <dcterms:modified xsi:type="dcterms:W3CDTF">2026-08-11T18:52:48Z</dcterms:modified>
</cp:coreProperties>
</file>