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మధురమైన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Madhuramaina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మధురమైన నామం ఎవరిది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మహిమాన్వితుడు మహిజన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Madhuramaina Naamam Evaridi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Mahimaanvithudu Mahijana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ఆయనేసు యేసు యేసు (2)        ||అందమైన||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Aayanesu Yesu Yesu (2)        ||Andamaina||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సైన్యములకు అధిపతివి నీవే ఓ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రక్షించు ఇమ్మానుయేలా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Sainyamulaku Adhipathivi Neeve O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Rakshinchu Immaanuyelaa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పాలి దైవమా ఓ శ్రీ యేసా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 నిన్ను నా ఆత్మ యేసయ్య (2)        ||అందమైన||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Paali Daivamaa O Shree Yesaa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 Ninnu Naa Aathma Yesayya (2)        ||Andamaina||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నీవే కోట నీవే నీవే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ఆకలి తీర్చి ఆదుకునే తండ్రివి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Neeve Kota Neeve Neeve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Aakali Theerchi Aadukune Thandrivi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ఒడిలో చేర్చుమా ఓ శ్రీ యేసా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 నిన్ను నా ఆత్మ యేసయ్య (2)        ||అందమైన||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Odilo Cherchumaa O Shree Yesaa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 Ninnu Naa Aathma Yesayya (2)        ||Andamaina||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వెలుగు లోనికి నడిపించావు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ప్రేమించి చూపించావు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 Loniki Nadipinchaavu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Preminchi Choopinchaavu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కోసం మరణించి చూపించావు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స్తుతింతు నిన్ను నా ఆత్మ యేసయ్య (2)        ||అందమైన||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Kosam Maraninchi Choopinchaavu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Sthuthinthu Ninnu Naa Aathma Yesayya (2)        ||Andamaina||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2026-02-25T09:34:33Z</dcterms:created>
  <dcterms:modified xsi:type="dcterms:W3CDTF">2026-02-25T09:34:33Z</dcterms:modified>
</cp:coreProperties>
</file>