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పాటైనా నన్ను మరువలేదు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Paatainaa Nannu Maruvaledu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నాకు మార్గము కానని కాలాన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Naaku Maargamu Kaanani Kaalaana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ధారలు ఆగని సమయాన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Dhaaralu Aagani Samayaana (2)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ఏది తోచక గుండె పగిలిపోయినా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Edi Thochaka Gunde Pagilipoyinaa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విడువలేదు ఎన్నడు ఆ.. కలువరి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Viduvaledu Ennadu Aa.. Kaluvari Prema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యేసు నీ ప్రేమా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Yesu Nee Premaa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తండ్రి నీ ప్రేమా (2)  ||కనురెప్ప||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Thandri Nee Premaa (2) ||Kanureppa||</a:t>
            </a:r>
            <a:endParaRPr lang="en-US" sz="3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పాటైనా నన్ను మరువలేదు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Paatainaa Nannu Maruvaledu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 నా యేసు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Prema Naa Yesu Prema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క్షణకాలమైనా నన్ను విడువలేదు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Kshanakaalamainaa Nannu Viduvaledu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 నా యేసు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Prema Naa Yesu Prema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విడిచింది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Vidichindi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వరముగా మారింది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Varamugaa Maarindi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ఇల చేరి నా తోడుగా ఉన్నది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Ila Cheri Naa Thodugaa Unnadi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యేసు నీ ప్రేమా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Yesu Nee Premaa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తండ్రి నీ ప్రేమా (2)  ||కనురెప్ప||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Thandri Nee Premaa (2) ||Kanureppa||</a:t>
            </a:r>
            <a:endParaRPr lang="en-US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లోకపు శ్రమలు నను వెంటాడినా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Lokapu Shramalu Nanu Ventaadinaa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బంధుమిత్రులే పరులై నాకు దూరమైనా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Bandhumithrule Parulai Naaku Dooramainaa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 వారు లేక ఒంటరినైనా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 Vaaru Leka Ontarinainaa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మరువలేదు నన్ను నీ.. సిలువ ప్రేమ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Maruvaledu Nannu Nee.. Siluva Prema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యేసు నీ ప్రేమా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Yesu Nee Premaa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తండ్రి నీ ప్రేమా (2)  ||కనురెప్ప||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Thandri Nee Premaa (2) ||Kanureppa||</a:t>
            </a:r>
            <a:endParaRPr lang="en-US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2026-09-09T21:10:12Z</dcterms:created>
  <dcterms:modified xsi:type="dcterms:W3CDTF">2026-09-09T21:10:12Z</dcterms:modified>
</cp:coreProperties>
</file>