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ప్రభో నీ చరణం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 Nee Charanam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( నీ చరణంనా ఆత్మకు శరణం 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ప్రేమ కధా శ్రవణం నీ శుభ నామ స్మరణం -నా జీవన తరుణోపాయం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( Nee Charanannaa Aathmaku Sharanan 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Prema Kadhaa Shravanan Nee Shubha Naama Smaranan -Naa Jeevana Tharunopaayan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నాయాత్రకు నిరపాయం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దివ్య సిలువ మరణం నానవ్య జీవ కిరణం - నీ శాంతి కాంతి నిలయం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Naayaathraku Nirapaayan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Divya Siluva Maranan Naanavya Jeeva Kiranan - Nee Shaanthi Kaanthi Nilayam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2026-08-11T18:46:36Z</dcterms:created>
  <dcterms:modified xsi:type="dcterms:W3CDTF">2026-08-11T18:46:36Z</dcterms:modified>
</cp:coreProperties>
</file>