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beautiful Name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wonderful Name it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wonderful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 Christ my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wonderful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compares to this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wonderful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wonderful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sweet is your name, Lord, how good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to sing in the name of the Lord, love to sing for you all?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Death could not hold You, the veil tore before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silenced the boast, of sin and grave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heavens are roaring, the praise of Your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You are raised to life again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no rival, You have no equal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and forever, Our God reigns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is the Kingdom, Yours is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is the Name, above all names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the Word at the beginning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With God the Lord Most High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 Christ my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can stand against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no rival, You have no equal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and forever, Our God reigns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is the Kingdom, Yours is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is the Name, above all names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 Christ my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can stand against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hidden glory in creation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revealed in You our Christ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powerful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beautiful Name it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beautiful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 Christ my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beautiful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compares to this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beautiful Name it is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of Jesus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didn't want heaven without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Jesus, You brought heaven down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sin was great, Your love was greater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could separate us now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2026-02-25T09:25:57Z</dcterms:created>
  <dcterms:modified xsi:type="dcterms:W3CDTF">2026-02-25T09:25:57Z</dcterms:modified>
</cp:coreProperties>
</file>