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నేనేమైనా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Nenemainaa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నేనేమైనా ప్రభువా నిన్నే స్తుతిస్తాను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నాకేమున్నా ప్రభువా నీకే అర్పిస్తాను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Nenemainaa Prabhuvaa Ninne Sthuthisthaanu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Naakemunnaa Prabhuvaa Neeke Arpisthaanu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నేనేమైయున్నానో నీ దయ వలనేనయ్యా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నాకున్నవన్నియు నీవిచ్చినవేనయ్యా (2)       ||నేనేమైనా||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Nenemaiyunnaano Nee Daya Valanenayyaa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Naakunnavanniyu Neevichchinavenayyaa (2)          ||Nenemainaa||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లేక లేక వృద్ధాప్యమందు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ఏకైక కుమారుని ఇచ్చింది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Leka Leka Vruddhaapyamandu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Ekaika Kumaaruni Ichchindi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ఇచ్చిన నీవే బలి కోరగా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తెచ్చి నీకు అర్పించిన అబ్రహాములా            ||నేనేమైనా||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Ichchina Neeve Bali Koragaa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Thechchi Neeku Arpinchina Abrahaamulaa        ||Nenemainaa||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 పోయి శరీరము కుళ్ళిన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అనువారే వెలివేసినా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 Poyi Shareeramu Kullina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Anuvaare Velivesinaa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ఆప్తులంతా శత్రువులైనా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అంతము వరకు సహియించిన ఆ యోబులా          ||నేనేమైనా||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Aapthulanthaa Shathruvulainaa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Anthamu Varaku Sahiyinchina Aa Yobulaa            ||Nenemainaa||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మట్టుకైతే బ్రతుకుట క్రీస్తే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చావైనా అది నాకెంతో మేలే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Mattukaithe Brathukuta Kreesthe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Chaavainaa Adi Naakentho Mele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నేను ఉన్నానయ్యా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దయతో నన్ను గైకొనుమయ్యా నా యేసయ్యా            ||నేనేమైనా||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Nenu Unnaanayyaa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Dayatho Nannu Gaikonumayyaa Naa Yesayyaa           ||Nenemainaa||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2026-02-25T08:37:41Z</dcterms:created>
  <dcterms:modified xsi:type="dcterms:W3CDTF">2026-02-25T08:37:41Z</dcterms:modified>
</cp:coreProperties>
</file>