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అంత్య దినమందు దూత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Anthya Dinamandu Dootha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అంత్య దినమందు దూత 2. క్రీస్తునందు మృతులైన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బూర నూదు చుండగా వారు లేచి క్రీస్తుతో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Anthya Dinamandu Dootha 2. Kreesthunandu Mruthulaina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Boora Noodu Chundagaa Vaaru Lechi Kreesthutho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నిత్యవాసరంబు తెల్లవారగా పాలుపొందునట్టి యుదయంబునన్‌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రక్షణందుకొన్నవారి భక్తులార కూడిరండి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Nithyavaasarambu Thellavaaragaa Paalupondunatti Yudayambunan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Rakshanandukonnavaari Bhakthulaara Koodirandi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పేళ్లు పిల్చుచుండగా యంచు బిల్చుచుండగా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కూడ చేరియుందునచ్చటన్‌ నేను కూడా చేరియుందు నచ్చటన్‌.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Pellu Pilchuchundagaa Yanchu Bilchuchundagaa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Kooda Cheriyundunachchatan Nenu Koodaa Cheriyundu Nachchatan.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||నేను కూడ - చేరియుందున్‌ 3. కాన యేసుసేవ ప్రత్య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కూడ - చేరియుందున్‌ హంబు చేయుచుండి 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||Nenu Kooda - Cheriyundun 3. Kaana Yesuseva Prathya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Kooda - Cheriyundun Hambu Cheyuchundi Ne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కూడ - చేరియుందున్‌ క్రీస్తునద్భుతంపు ప్రేమచాటున్‌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కూడ - చేరి యుందు నచ్చ కృప నొందు వారి పేళ్లు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Kooda - Cheriyundun Kreesthunadbhuthampu Premachaatun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Kooda - Cheri Yundu Nachcha Krupa Nondu Vaari Pellu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టన్‌|| యేసు పిల్చుచుండగా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Tan|| Yesu Pilchuchundagaa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కూడ చేరియుందునచ్చటన్‌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 - పునరుత్ధానము 385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Kooda Cheriyundunachchatan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 - Punaruthdhaanamu 385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2026-08-11T18:52:46Z</dcterms:created>
  <dcterms:modified xsi:type="dcterms:W3CDTF">2026-08-11T18:52:46Z</dcterms:modified>
</cp:coreProperties>
</file>