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నీవె నాలో ముందు వెనుక అంతట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Naalo Mundu Venuka Anthata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నీవె నాలో ముందు వెనుక అంతట ఉన్నావు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దక్షణ హస్తం నా పైన ఉంచి యున్నావు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Naalo Mundu Venuka Anthata Unnaavu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Dakshana Hasthan Naa Paina Unchi Yunnaavu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సన్నిధిలో నుండి దూరముగా ఎక్కడికెళ్ళగలను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Sannidhilo Nundi Dooramugaa Ekkadikellagalanu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ఆకాశము కెక్కినను అక్కడ ఉన్నావు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పాతాళము కెళ్ళినను నీ వక్కడ ఉన్నావు (2)        ||నీ సన్నిధిలో||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Aakaashamu Kekkinanu Akkada Unnaavu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Paathaalamu Kellinanu Nee Vakkada Unnaavu (2)        ||Nee Sannidhilo||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సముద్రంపై వెళ్ళినను అక్కడ ఉన్నావు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తుఫానులో చిక్కినను నీవక్కడ ఉన్నావు (2)        ||నీ సన్నిధిలో||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Samudrampai Vellinanu Akkada Unnaavu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Thuphaanulo Chikkinanu Neevakkada Unnaavu (2)        ||Nee Sannidhilo||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2026-08-24T10:17:49Z</dcterms:created>
  <dcterms:modified xsi:type="dcterms:W3CDTF">2026-08-24T10:17:49Z</dcterms:modified>
</cp:coreProperties>
</file>