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ప్రార్ధన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Praardhana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ప్రార్ధన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ప్రభునితో సంభాషణ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Praardhana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Prabhunitho Sambhaashana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ప్రార్ధనే ఊపిరి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ప్రార్ధనే కాపరి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Praardhane Oopiri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Praardhane Kaapari       ||Praardhana||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ఉపవాస ప్రార్ధన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శక్తులపై విజయము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Upavaasa Praardhana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Shakthulapai Vijayamu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నలిగిన విజ్ఞాపన – ప్రార్ధన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నొసగును జీవితములు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 Naligina Vignaapana – Praardhana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Nosagunu Jeevithamula       ||Praardhana||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ఒలీవ కొండల ప్రార్ధన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 నొసగును వ్యాధి బాధలకు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Oleeva Kondala Praardhana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 Nosagunu Vyaadhi Baadhalaku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నేర్పిన గెత్సేమనే ప్రార్ధన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 నొసగును సేవలో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Nerpina Gethsemane Praardhana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 Nosagunu Sevalo       ||Praardhana||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నేర్పిన ప్రార్ధన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నేర్పును బ్రతుకున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Nerpina Praardhana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Nerpunu Brathukuna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చొరను చోటు లేనిది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పాపమును దరి రానీయనిది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Choranu Chotu Lenidi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Paapamunu Dari Raaneeyanidi       ||Praardhana||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2026-02-25T09:15:52Z</dcterms:created>
  <dcterms:modified xsi:type="dcterms:W3CDTF">2026-02-25T09:15:52Z</dcterms:modified>
</cp:coreProperties>
</file>