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తనువు నా మనసు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Thanuvu Naa Manasu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 వాసమున లేనప్పుడే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ప్రతిష్టించితివి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 Vaasamuna Lenappude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Prathishtinchithivi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వెలుగునే ప్రకాశించుటకు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ప్రేమనే పంచుటకు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Velugune Prakaashinchutaku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Premane Panchutaku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అందుకేగా నన్నిలలో ప్రతిష్టించితివి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అందుకేగా నన్నిలలో నియమించితివి           ||నా 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Andukegaa Nannilalo Prathishtinchithivi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Andukegaa Nannilalo Niyaminchithivi          ||Naa Thanuvu||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తనువు నా మనసు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నైపుణ్యం నీ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Thanuvu Naa Manasu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Naipunyam Nee Korake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తలంపులు నా మాటలు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క్రియలు నీ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Thalampulu Naa Maatalu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Kriyalu Nee Korake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ప్రయాసే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కరుణతో నిలిచింది ఈ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Prayaase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Karunatho Nilichindi Ee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కీర్తించాలని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బలం చూపించాలని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Keerthinchaalani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 Choopinchaalni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అందుకేగా నన్నిలలో నియమించితివి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Andukegaa Nannilalo Niyaminchithivi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స్వరూపముగా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శ్వాసతో నను సృజియించితివి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Swaroopamugaa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Shwaasatho Nanu Srujiyinchithivi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మహిమగా నేనుండుటకు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జీవించుటకు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Mahimagaa Nenundutaku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Jeevinchutaku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అందుకేగా నన్నిలలో సృజియించితివి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అందుకేగా నన్నిలలో నియమించితివి         ||నా 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Andukegaa Nannilalo Srujiyinchithivi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Andukegaa Nannilalo Niyaminchithivi           ||Naa Thanuvu||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2026-02-25T08:37:30Z</dcterms:created>
  <dcterms:modified xsi:type="dcterms:W3CDTF">2026-02-25T08:37:30Z</dcterms:modified>
</cp:coreProperties>
</file>