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Came Upon the Midnight Clear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came upon the midnight clear,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glorious song of old,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angels bending near the earth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touch their harps of gold: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"Peace on the earth, good will to men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heaven's all-gracious King!"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world in solemn stillness lay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hear the angels sing.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through the cloven skies they come,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peaceful wings unfurled;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still their heavenly music floats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O'er all the weary world: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Above its sad and lowly plains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bend on hovering wing,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ever o'er its Babel sounds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blessed angels sing.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ye, beneath life's crushing load,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Whose forms are bending low,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toil along the climbing way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painful steps and slow,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now! for glad and golden hours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swiftly on the wing;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rest beside the weary road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hear the angels sing.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lo! the days are hastening on,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prophets seen of old,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with the ever-circling years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Shall come the time foretold,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peace shall over all the earth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ancient splendors fling,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whole world send back the song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now the angels sing.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2026-09-28T23:58:37Z</dcterms:created>
  <dcterms:modified xsi:type="dcterms:W3CDTF">2026-09-28T23:58:37Z</dcterms:modified>
</cp:coreProperties>
</file>