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సంఘమా సర్వాంగమా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Sanghamaa Sarvaangamaa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చల్లగనైన వెచ్చగను – ఉండిన నీకది మేలగును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నులివెచ్చని స్థితి నీకుండిన – బయటకు ఉమ్మి వేయబడుదువేమో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Challaganaina Vechchaganu – Undina Neekadi Melagunu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Nulivechchani Sthithi Neekundina – Bayataku Ummi Veyabadudhuvemo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మనసు మార్చుకో తొలిప్రేమ కూర్చుకో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ఆసక్తితో రక్షణ పొందుమా (2)       ||ఓ సంఘమా||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Manasu Maarchuko Tholiprema Koorchuko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Aasakthitho Rakshana Pondumaa (2)        ||O Sanghamaa||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సంఘమా సర్వాంగమా – పరలోక రాజ్యపు ప్రతిబింబమా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ఎదుర్కొనగ – నీతి నలంకరించి సిద్ధపడుమా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Sanghamaa Sarvaangamaa – Paraloka Raajyapu Prathibimbamaa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Edurkonaga – Neethi Nalankarinchi Siddhapadumaa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సంఘమా వినుమా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Sanghamaa Vinumaa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రాణి ఓఫిరు అపరంజితో – స్వర్ణ వివర్ణ వస్త్ర ధారణతో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వీణ వాయిద్య తరంగాలతో – ప్రాణేశ్వరుని ప్రసన్నతతో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Raani Ophiru Aparanjitho – Swarna Vivarna Vasthra Dhaaranatho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Veena Vaayidya Tharangaalatho – Praaneshwaruni Prasannathatho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తైల సుగంధాభిషేకము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పొందితినే యేసునందు (2)       ||ఓ సంఘమా||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Thaila Sugandhaabhishekamu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Pondithine Yesunandu (2)        ||O Sanghamaa||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 నిన్ను ప్రేమించెనని – తన ప్రాణ మర్పించెనని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స్వస్థపరచె నిర్దోషముగా – ముడత కళంకము లేనిదిగ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 Ninnu Preminchenani – Thana Praana Marpinchenani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Swasthaparache Nirdoshamugaa – Mudatha Kalankamu Lenidiga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యుక్తంబుగా నిలువ గోరె యేసుడు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సహియింతువా తీర్పునాడు (2)       ||ఓ సంఘమా||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Yukthambugaa Niluva Gore Yesudu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Sahiyinthuvaa Theerpunaadu (2)        ||O Sanghamaa||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చీకటిలో నుండి వెలుగునకు – లోకములో నుండి వెలుపలకు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శ్రీకర గుణాతిశయములను – ప్రకటించుటకే పిలిచెనని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Cheekatilo Nundi Velugunaku – Lokamulo Nundi Velupalaku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Shreekara Gunaathishayamulanu – Prakatinchutake Pilachenani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గుర్తించుచుంటివా క్రియలను గంటివా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సజీవముగా నున్నావా (2)       ||ఓ సంఘమా||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Gurthinchuchuntivaa Kriyalanu Gantivaa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Sajeevamugaa Nunnaavaa (2)        ||O Sanghamaa||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2026-02-25T09:16:41Z</dcterms:created>
  <dcterms:modified xsi:type="dcterms:W3CDTF">2026-02-25T09:16:41Z</dcterms:modified>
</cp:coreProperties>
</file>