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Sweet Hour of Prayer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Sweet hour of prayer, sweet hour of prayer!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wings shall my petition bear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Him whose truth and faithfulness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Engage the waiting soul to bless.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since He bids me seek His face,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Believe His Word and trust His grace,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cast on Him my every care,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wait for thee, sweet hour of prayer!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Sweet hour of prayer, sweet hour of prayer!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calls me from a world of care,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bids me at my Father's throne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 all my wants and wishes known.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seasons of distress and grief,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soul has often found relief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oft escaped the tempter's snare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thy return, sweet hour of prayer!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Sweet hour of prayer, sweet hour of prayer!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joys I feel, the bliss I share,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those whose anxious spirits burn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strong desires for thy return!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such I hasten to the place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God my Savior shows His face,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gladly take my station there,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wait for thee, sweet hour of prayer!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2026-08-24T07:35:22Z</dcterms:created>
  <dcterms:modified xsi:type="dcterms:W3CDTF">2026-08-24T07:35:22Z</dcterms:modified>
</cp:coreProperties>
</file>