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notesMasterIdLst>
    <p:notesMasterId r:id="rId2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3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Lion of Judah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was slain for the world!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Rule in power!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 earth will reply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shall reign,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the King of all Kings,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 Lord of all Lords!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There's a shield in our hand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a sword at our side.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There's a fire in our spirits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cannot be denied.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'Cause the Father has told 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these You have died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the nations who gather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You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 ears of all men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 to hear of the Lamb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was crucified!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died for our sins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Yet was raised up to reign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His Father's side!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You're the Lion of Judah,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Lamb who was slain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 angels will cry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Hail the Lamb,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was slain for the world!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Rule in power!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 earth will reply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shall reign,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the King of all Kings,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 Lord of all Lords!</a:t>
            </a:r>
            <a:endParaRPr lang="en-US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 angels will cry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Hail the Lamb,</a:t>
            </a:r>
            <a:endParaRPr lang="en-US" sz="4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was slain for the world!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Rule in power!</a:t>
            </a:r>
            <a:endParaRPr lang="en-US" sz="4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 earth will reply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shall reign,</a:t>
            </a:r>
            <a:endParaRPr lang="en-US" sz="4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the King of all Kings,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 Lord of all Lords!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ascended to heaven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evermore will reign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the end of the age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the earth You reclaim,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will gather the nations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You.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 eyes of all men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Will be fixed on the Lamb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was crucified!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wisdom and mercy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justice You'll reign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Your Father's side!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 angels will cry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Hail the Lamb,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2026-08-24T07:34:35Z</dcterms:created>
  <dcterms:modified xsi:type="dcterms:W3CDTF">2026-08-24T07:34:35Z</dcterms:modified>
</cp:coreProperties>
</file>