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బ్యూలా దేశము 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Beulah Deshamu Naadi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బ్యూలా దేశము 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సుస్థిరమైన పునాది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Beulah Deshamu 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Susthiramaina Punaadi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స్థలము లేనిది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పురము – నందనవనము (2)      ||బ్యూలా||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Sthalamu Lenidi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Puramu – Nadanavanamu (2)     ||Beulah||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స్పటిక నది తీరము 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అన్నిటిలో ఘనం అనాది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Spatika Nadi Theeramu Naadi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Annitilo Ghanam Anaadi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అపశ్రుతి లేని రాగములు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అలరెడు పురము యేసుని వరము (2)      ||బ్యూలా||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Apashruthi Leni Raagamulu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Alaredu Puramu Yesuni Varamu (2)     ||Beulah||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 ఫల సాయము 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 స్పర్శ వేది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 Phala Saayamu Naadi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 Sparsha Vedi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బాధే లేనిది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అమరుల పురము మంగళకరము (2)      ||బ్యూలా||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Baadhe Lenidi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Amarula Puramu Mangalakaramu (2)     ||Beulah||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2026-02-25T09:29:03Z</dcterms:created>
  <dcterms:modified xsi:type="dcterms:W3CDTF">2026-02-25T09:29:03Z</dcterms:modified>
</cp:coreProperties>
</file>