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ఇమ్ముగ నీ హృదయము నిమ్ము 2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Immuga Nee Hrudayamu Nimmu 2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ఇమ్ముగ నీ హృదయము నిమ్ము (2) - ఇమ్మనెన్ నీ ప్రభు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Immuga Nee Hrudayamu Nimmu (2) - Immanen Nee Prabhu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నావలో నిను యావల జేర్చును (2) - నాథుని నామము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Naavalo Ninu Yaavala Jerchunu (2) - Naathuni Naamamu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లోక సముద్రము దాటునపుడు - దుఃఖ సంకటములకు జడియకు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నావలో నిను యావల జేర్చును (2)- నాథుని నామము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Loka Samudramu Daatunapudu - Duhkha Sangkatamulaku Jadiyaku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Naavalo Ninu Yaavala Jerchunu (2)- Naathuni Naamamu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లోకమంతా యురులే నీకు - లోకాశలకు లొంగెద వేల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లోక రక్షకుడేసుని మాటకు - లోబడు మిప్పుడే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Lokamanthaa Yurule Neeku - Lokaashalaku Longgeda Vela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Loka Rakshakudesuni Maataku - Lobadu Mippude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పాపమును జేర కూర్చితి నీవు - పాపమును జేయ నేర్చితి నీవు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పావనమగు ప్రభు నామమును - ప్రాపుగా వేడుము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Paapamunu Jera Koorchithi Neevu - Paapamunu Jeya Nerchithi Neevu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Paavanamagu Prabhu Naamamunu - Praapugaa Vedumu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శాంతి నియ్యని కారెడి తొట్లన్ - వాంఛతో నీవు తొలిపించితివి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పూర్ణశాంతిని ప్రభు నీ కిచ్చున్ - పూజ్యుని వేడుము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Shaanthi Niyyani Kaaredi Thotlan - Vaanchhatho Neevu Tholipinchithivi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Poornashaanthini Prabhu Nee Kichchun - Poojyuni Vedumu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లోకమును నీవు వీడవలయును - లోక మాయలో నిలిచెదవేల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జాగుచేయక జీవముండగనే - జేరుము యేసుని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Lokamunu Neevu Veedavalayunu - Loka Maayalo Nilichedavela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Jaagucheyaka Jeevamundagane - Jerumu Yesuni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2026-08-11T18:39:24Z</dcterms:created>
  <dcterms:modified xsi:type="dcterms:W3CDTF">2026-08-11T18:39:24Z</dcterms:modified>
</cp:coreProperties>
</file>