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ఎక్కడో మనసు వెళ్ళిపోయింది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Ekkado Manasu Vellipoyindi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ఎక్కడో మనసు వెళ్ళిపోయింది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ఏమిటో ఇటు రానే రానంది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Ekkado Manasu Vellipoyindi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Emito Itu Raane Raanandi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ఆహాహా.. ఓహోహో…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నిజ ప్రేమ చెంతకు తను చేరానంటుంది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Aahaahaa.. Ohoho…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Nija Prema Chenthaku Thanu Cheraanantundi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భువిలోన ఎక్కడైనను కానరాదంది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అక్కడే చిక్కుకుపోయానంటుంది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Bhuvilona Ekkadainanu Kaanaraadandi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Akkade Chikkukupoyaanantundi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బయటకు రానే రాలేనంటూ మారాము చేస్తుంది (2)         ||ఎక్కడో||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Bayataku Raane Raalenantu Maaraamu Chesthundi (2)        ||Ekkado||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జీవితాంతము పాద చెంతనే ఉంటానంటుంది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ప్రియుని వదలి క్షణమైనా రాలేనన్నది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Jeevithaanthamu Paada Chenthane Untaanantundi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Priyuni Vadali Kshanamainaa Raalenannadi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దేనికీ ఇక చోటే లేదంది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రాజుని గుండె నిండ నింపుకున్నానంటుంది (2)         ||ఎక్కడో||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Deniki Ika Chote Ledandi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Raajuni Gunde Ninda Nimpukunnaantundi (2)        ||Ekkado||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ఏకాంతముగా యేసయ్యతో ఉన్నానంటుంది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ఎవరైనా సరే మధ్యలో అసలెందుకు అంటుంది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Ekaanthamuga Yesayyatho Unnaanantundi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Evarainaa Sare Madhyalo Asalenduku Antundi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అక్కడే కరిగిపోతానంటుంది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 ప్రవాహములో మునిగి పోయానంటుంది (2)         ||ఎక్కడో||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Akkade Karigipothaanantundi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 Pravaahamulo Munigi Poyaanantundi (2)        ||Ekkado||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2026-02-25T09:17:46Z</dcterms:created>
  <dcterms:modified xsi:type="dcterms:W3CDTF">2026-02-25T09:17:46Z</dcterms:modified>
</cp:coreProperties>
</file>