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Mercy is More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Lord! His mercy is more!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Stronger than darkness, new every morn,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sins they are many, His mercy is more!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Lord! His mercy is more!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Stronger than darkness, new every morn,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sins they are many, His mercy is more!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love could remember no wrongs we have done?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Omniscient, all knowing, He counts not their sum.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Thrown into a sea without bottom or shore,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sins they are many, His mercy is more!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patience would wait as we constantly roam?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Father, so tender, is calling us home?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welcomes the weakest, the vilest, the poor,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sins they are many, His mercy is more!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Lord! His mercy is more!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Stronger than darkness, new every morn,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sins they are many, His mercy is more!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riches of kindness Christ lavished on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blood was the payment, His life was the cost!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stood 'neath a debt we could never afford,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sins they are many, His mercy is more!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2026-08-24T07:34:03Z</dcterms:created>
  <dcterms:modified xsi:type="dcterms:W3CDTF">2026-08-24T07:34:03Z</dcterms:modified>
</cp:coreProperties>
</file>