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Cease to Praise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we run this race,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we keep the faith,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our eyes be fixed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Jesus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we'll not lose heart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our struggle with sin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through suffering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endurance.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we arm ourselves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mind of Christ,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rejoice in trials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be not surprised.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our hearts be so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Consumed by You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we never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Cease to praise!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our company be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saints You've called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we all stand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in One Spirit,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the gospel's truth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resound on earth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all living things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hear it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the fruits of faith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 the path we trod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the life of Christ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the glory of God.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our hearts be so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Consumed by You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we never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Cease to praise!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the words we share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Your grace and peace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our tongues speak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proclamations,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the many parts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Body of Christ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affirmed in their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relation.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we long and wait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our Groom to come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we learn to love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spur each other on.</a:t>
            </a:r>
            <a:endParaRPr lang="en-US" sz="4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our hearts be so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Consumed by You</a:t>
            </a:r>
            <a:endParaRPr lang="en-US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we never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Cease to praise!</a:t>
            </a:r>
            <a:endParaRPr lang="en-US" sz="4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that day arrives,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race is won,</a:t>
            </a:r>
            <a:endParaRPr lang="en-US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our griefs give way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deliverance.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fully know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we're fully known,</a:t>
            </a:r>
            <a:endParaRPr lang="en-US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our groans will end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new songs begin.</a:t>
            </a:r>
            <a:endParaRPr lang="en-US" sz="4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 multitude from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tribe and tongue,</a:t>
            </a:r>
            <a:endParaRPr lang="en-US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Wearing robes of white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stand before</a:t>
            </a:r>
            <a:endParaRPr lang="en-US" sz="4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throne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our hearts will be so</a:t>
            </a:r>
            <a:endParaRPr lang="en-US" sz="4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Consumed by You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we'll never</a:t>
            </a:r>
            <a:endParaRPr lang="en-US" sz="4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Cease to praise!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our hearts be so</a:t>
            </a:r>
            <a:endParaRPr lang="en-US" sz="4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Consumed by You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we never</a:t>
            </a:r>
            <a:endParaRPr lang="en-US" sz="4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Cease to praise!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2026-08-24T07:34:50Z</dcterms:created>
  <dcterms:modified xsi:type="dcterms:W3CDTF">2026-08-24T07:34:50Z</dcterms:modified>
</cp:coreProperties>
</file>